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2" r:id="rId2"/>
    <p:sldId id="275" r:id="rId3"/>
    <p:sldId id="259" r:id="rId4"/>
    <p:sldId id="286" r:id="rId5"/>
    <p:sldId id="276" r:id="rId6"/>
    <p:sldId id="284" r:id="rId7"/>
    <p:sldId id="279" r:id="rId8"/>
    <p:sldId id="285" r:id="rId9"/>
    <p:sldId id="281" r:id="rId10"/>
    <p:sldId id="28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5" autoAdjust="0"/>
    <p:restoredTop sz="94660"/>
  </p:normalViewPr>
  <p:slideViewPr>
    <p:cSldViewPr snapToGrid="0">
      <p:cViewPr>
        <p:scale>
          <a:sx n="75" d="100"/>
          <a:sy n="75" d="100"/>
        </p:scale>
        <p:origin x="1344" y="936"/>
      </p:cViewPr>
      <p:guideLst>
        <p:guide orient="horz" pos="14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9C9D-86B4-4218-A4B0-6A3EDC7130A4}" type="datetimeFigureOut">
              <a:rPr lang="de-CH" smtClean="0"/>
              <a:t>14.02.2020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BAAD-18DC-40FD-A2DD-222095194AF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6958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9C9D-86B4-4218-A4B0-6A3EDC7130A4}" type="datetimeFigureOut">
              <a:rPr lang="de-CH" smtClean="0"/>
              <a:t>14.02.2020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BAAD-18DC-40FD-A2DD-222095194AF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8961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9C9D-86B4-4218-A4B0-6A3EDC7130A4}" type="datetimeFigureOut">
              <a:rPr lang="de-CH" smtClean="0"/>
              <a:t>14.02.2020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BAAD-18DC-40FD-A2DD-222095194AF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6201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9C9D-86B4-4218-A4B0-6A3EDC7130A4}" type="datetimeFigureOut">
              <a:rPr lang="de-CH" smtClean="0"/>
              <a:t>14.02.2020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BAAD-18DC-40FD-A2DD-222095194AF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5049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9C9D-86B4-4218-A4B0-6A3EDC7130A4}" type="datetimeFigureOut">
              <a:rPr lang="de-CH" smtClean="0"/>
              <a:t>14.02.2020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BAAD-18DC-40FD-A2DD-222095194AF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9854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9C9D-86B4-4218-A4B0-6A3EDC7130A4}" type="datetimeFigureOut">
              <a:rPr lang="de-CH" smtClean="0"/>
              <a:t>14.02.2020</a:t>
            </a:fld>
            <a:endParaRPr lang="de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BAAD-18DC-40FD-A2DD-222095194AF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399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9C9D-86B4-4218-A4B0-6A3EDC7130A4}" type="datetimeFigureOut">
              <a:rPr lang="de-CH" smtClean="0"/>
              <a:t>14.02.2020</a:t>
            </a:fld>
            <a:endParaRPr lang="de-C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BAAD-18DC-40FD-A2DD-222095194AF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2349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9C9D-86B4-4218-A4B0-6A3EDC7130A4}" type="datetimeFigureOut">
              <a:rPr lang="de-CH" smtClean="0"/>
              <a:t>14.02.2020</a:t>
            </a:fld>
            <a:endParaRPr lang="de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BAAD-18DC-40FD-A2DD-222095194AF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0329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9C9D-86B4-4218-A4B0-6A3EDC7130A4}" type="datetimeFigureOut">
              <a:rPr lang="de-CH" smtClean="0"/>
              <a:t>14.02.2020</a:t>
            </a:fld>
            <a:endParaRPr lang="de-C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BAAD-18DC-40FD-A2DD-222095194AF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0222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9C9D-86B4-4218-A4B0-6A3EDC7130A4}" type="datetimeFigureOut">
              <a:rPr lang="de-CH" smtClean="0"/>
              <a:t>14.02.2020</a:t>
            </a:fld>
            <a:endParaRPr lang="de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BAAD-18DC-40FD-A2DD-222095194AF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3035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9C9D-86B4-4218-A4B0-6A3EDC7130A4}" type="datetimeFigureOut">
              <a:rPr lang="de-CH" smtClean="0"/>
              <a:t>14.02.2020</a:t>
            </a:fld>
            <a:endParaRPr lang="de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BAAD-18DC-40FD-A2DD-222095194AF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4403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9C9D-86B4-4218-A4B0-6A3EDC7130A4}" type="datetimeFigureOut">
              <a:rPr lang="de-CH" smtClean="0"/>
              <a:t>14.02.2020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6BAAD-18DC-40FD-A2DD-222095194AF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76964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D3D0DD27-5D90-4D7F-83F8-37BDB932540C}"/>
              </a:ext>
            </a:extLst>
          </p:cNvPr>
          <p:cNvSpPr/>
          <p:nvPr/>
        </p:nvSpPr>
        <p:spPr>
          <a:xfrm>
            <a:off x="4566000" y="5587346"/>
            <a:ext cx="3060000" cy="648000"/>
          </a:xfrm>
          <a:prstGeom prst="round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b="1" dirty="0"/>
              <a:t>ABONNIEREN</a:t>
            </a:r>
            <a:endParaRPr lang="de-CH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BD2CE7A-F981-4A98-8500-E2F07DB6D25A}"/>
              </a:ext>
            </a:extLst>
          </p:cNvPr>
          <p:cNvSpPr txBox="1"/>
          <p:nvPr/>
        </p:nvSpPr>
        <p:spPr>
          <a:xfrm>
            <a:off x="1056000" y="2168474"/>
            <a:ext cx="10080000" cy="186204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5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ahnschrift" panose="020B0502040204020203" pitchFamily="34" charset="0"/>
                <a:ea typeface="+mn-ea"/>
                <a:cs typeface="Posterama" panose="020B0502040204020203" pitchFamily="34" charset="0"/>
              </a:rPr>
              <a:t>TechWirt</a:t>
            </a:r>
            <a:endParaRPr kumimoji="0" lang="de-CH" sz="11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ahnschrift" panose="020B0502040204020203" pitchFamily="34" charset="0"/>
              <a:ea typeface="+mn-ea"/>
              <a:cs typeface="Posterama" panose="020B0502040204020203" pitchFamily="34" charset="0"/>
            </a:endParaRP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5FDCBB7D-0F87-4F36-96BF-2B278F615E9F}"/>
              </a:ext>
            </a:extLst>
          </p:cNvPr>
          <p:cNvCxnSpPr>
            <a:cxnSpLocks/>
          </p:cNvCxnSpPr>
          <p:nvPr/>
        </p:nvCxnSpPr>
        <p:spPr>
          <a:xfrm>
            <a:off x="1002000" y="7202715"/>
            <a:ext cx="10188000" cy="0"/>
          </a:xfrm>
          <a:prstGeom prst="line">
            <a:avLst/>
          </a:prstGeom>
          <a:ln w="1270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97DF24CC-4AB6-440C-8F0B-0645FA3AEEFD}"/>
              </a:ext>
            </a:extLst>
          </p:cNvPr>
          <p:cNvCxnSpPr>
            <a:cxnSpLocks/>
          </p:cNvCxnSpPr>
          <p:nvPr/>
        </p:nvCxnSpPr>
        <p:spPr>
          <a:xfrm>
            <a:off x="1002000" y="-402771"/>
            <a:ext cx="10188000" cy="0"/>
          </a:xfrm>
          <a:prstGeom prst="line">
            <a:avLst/>
          </a:prstGeom>
          <a:ln w="1270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12A9B0C3-7681-4787-A639-70B23BB164B6}"/>
              </a:ext>
            </a:extLst>
          </p:cNvPr>
          <p:cNvCxnSpPr>
            <a:cxnSpLocks/>
          </p:cNvCxnSpPr>
          <p:nvPr/>
        </p:nvCxnSpPr>
        <p:spPr>
          <a:xfrm flipV="1">
            <a:off x="12453257" y="1575000"/>
            <a:ext cx="0" cy="3708000"/>
          </a:xfrm>
          <a:prstGeom prst="line">
            <a:avLst/>
          </a:prstGeom>
          <a:ln w="1270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659BDDB5-4BC7-4781-AFC3-72E429866C7A}"/>
              </a:ext>
            </a:extLst>
          </p:cNvPr>
          <p:cNvCxnSpPr>
            <a:cxnSpLocks/>
          </p:cNvCxnSpPr>
          <p:nvPr/>
        </p:nvCxnSpPr>
        <p:spPr>
          <a:xfrm flipV="1">
            <a:off x="-374732" y="1575000"/>
            <a:ext cx="0" cy="3708000"/>
          </a:xfrm>
          <a:prstGeom prst="line">
            <a:avLst/>
          </a:prstGeom>
          <a:ln w="1270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>
            <a:extLst>
              <a:ext uri="{FF2B5EF4-FFF2-40B4-BE49-F238E27FC236}">
                <a16:creationId xmlns:a16="http://schemas.microsoft.com/office/drawing/2014/main" id="{64D93A32-7082-4509-BD0F-2D54B3CD6265}"/>
              </a:ext>
            </a:extLst>
          </p:cNvPr>
          <p:cNvSpPr txBox="1"/>
          <p:nvPr/>
        </p:nvSpPr>
        <p:spPr>
          <a:xfrm>
            <a:off x="1056000" y="3945001"/>
            <a:ext cx="10080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3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ahnschrift" panose="020B0502040204020203" pitchFamily="34" charset="0"/>
                <a:ea typeface="+mn-ea"/>
                <a:cs typeface="Posterama" panose="020B0502040204020203" pitchFamily="34" charset="0"/>
              </a:rPr>
              <a:t>Kostenlose Vorlagen &amp; Tutorials</a:t>
            </a:r>
          </a:p>
        </p:txBody>
      </p:sp>
      <p:pic>
        <p:nvPicPr>
          <p:cNvPr id="3" name="Grafik 2" descr="Cursor">
            <a:extLst>
              <a:ext uri="{FF2B5EF4-FFF2-40B4-BE49-F238E27FC236}">
                <a16:creationId xmlns:a16="http://schemas.microsoft.com/office/drawing/2014/main" id="{91AF3FC1-6FE4-4058-A1F5-816CDF955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8800" y="820818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4704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3000">
        <p159:morph option="byObject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031 -0.82963 L 0.11732 0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414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815 0.2963 L 0 0.2963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14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73 0.81296 L -0.10807 0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-4064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4271 -0.28773 L 0 -0.28773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135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xit" presetSubtype="1" accel="10000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8" accel="10000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accel="10000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2" accel="10000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0" presetClass="path" presetSubtype="0" decel="10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91667E-6 2.59259E-6 L 0.11068 2.59259E-6 C 0.16016 2.59259E-6 0.22136 -0.09954 0.22136 -0.1801 L 0.22136 -0.35996 " pathEditMode="relative" rAng="0" ptsTypes="AAAA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68" y="-1800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5" presetClass="emph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0">
              <a:schemeClr val="tx1">
                <a:lumMod val="7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C2607D31-DDA4-4D40-8FFC-538F0C19ED74}"/>
              </a:ext>
            </a:extLst>
          </p:cNvPr>
          <p:cNvGrpSpPr/>
          <p:nvPr/>
        </p:nvGrpSpPr>
        <p:grpSpPr>
          <a:xfrm>
            <a:off x="540000" y="2304300"/>
            <a:ext cx="2160000" cy="2641232"/>
            <a:chOff x="540000" y="2304300"/>
            <a:chExt cx="2160000" cy="2641232"/>
          </a:xfrm>
        </p:grpSpPr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6D394978-18EF-4A5C-8771-3FBD2D1122E5}"/>
                </a:ext>
              </a:extLst>
            </p:cNvPr>
            <p:cNvSpPr/>
            <p:nvPr/>
          </p:nvSpPr>
          <p:spPr>
            <a:xfrm>
              <a:off x="5400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bg2"/>
                  </a:solidFill>
                  <a:latin typeface="Bahnschrift" panose="020B0502040204020203" pitchFamily="34" charset="0"/>
                </a:rPr>
                <a:t>S</a:t>
              </a:r>
            </a:p>
          </p:txBody>
        </p:sp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86D03799-9BFA-4B39-B02B-98840C103BE7}"/>
                </a:ext>
              </a:extLst>
            </p:cNvPr>
            <p:cNvSpPr txBox="1"/>
            <p:nvPr/>
          </p:nvSpPr>
          <p:spPr>
            <a:xfrm>
              <a:off x="5400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bg2"/>
                  </a:solidFill>
                  <a:latin typeface="Bahnschrift" panose="020B0502040204020203" pitchFamily="34" charset="0"/>
                </a:rPr>
                <a:t>STRENGTH</a:t>
              </a:r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04AEDB15-4B78-4AF6-BFBB-1916957E924D}"/>
              </a:ext>
            </a:extLst>
          </p:cNvPr>
          <p:cNvGrpSpPr/>
          <p:nvPr/>
        </p:nvGrpSpPr>
        <p:grpSpPr>
          <a:xfrm>
            <a:off x="9540000" y="2304300"/>
            <a:ext cx="2160000" cy="2641232"/>
            <a:chOff x="9540000" y="2304300"/>
            <a:chExt cx="2160000" cy="2641232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C35EDA34-CD08-4630-A327-C9D947024D7F}"/>
                </a:ext>
              </a:extLst>
            </p:cNvPr>
            <p:cNvSpPr/>
            <p:nvPr/>
          </p:nvSpPr>
          <p:spPr>
            <a:xfrm>
              <a:off x="95400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5"/>
                  </a:solidFill>
                  <a:latin typeface="Bahnschrift" panose="020B0502040204020203" pitchFamily="34" charset="0"/>
                </a:rPr>
                <a:t>T</a:t>
              </a: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EE36FA73-484C-491C-BDFF-7813981F1827}"/>
                </a:ext>
              </a:extLst>
            </p:cNvPr>
            <p:cNvSpPr txBox="1"/>
            <p:nvPr/>
          </p:nvSpPr>
          <p:spPr>
            <a:xfrm>
              <a:off x="95400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5"/>
                  </a:solidFill>
                  <a:latin typeface="Bahnschrift" panose="020B0502040204020203" pitchFamily="34" charset="0"/>
                </a:rPr>
                <a:t>THREATS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2F31902-38F8-4880-AC41-0C163001F074}"/>
              </a:ext>
            </a:extLst>
          </p:cNvPr>
          <p:cNvGrpSpPr/>
          <p:nvPr/>
        </p:nvGrpSpPr>
        <p:grpSpPr>
          <a:xfrm>
            <a:off x="6506300" y="2304300"/>
            <a:ext cx="2160000" cy="2641232"/>
            <a:chOff x="6506300" y="2304300"/>
            <a:chExt cx="2160000" cy="2641232"/>
          </a:xfrm>
        </p:grpSpPr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0C7D1C6D-DFAE-4127-971B-4E44ED112BEB}"/>
                </a:ext>
              </a:extLst>
            </p:cNvPr>
            <p:cNvSpPr/>
            <p:nvPr/>
          </p:nvSpPr>
          <p:spPr>
            <a:xfrm>
              <a:off x="65063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2"/>
                  </a:solidFill>
                  <a:latin typeface="Bahnschrift" panose="020B0502040204020203" pitchFamily="34" charset="0"/>
                </a:rPr>
                <a:t>O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3787E7D9-4362-4D0F-9DF6-43D3A2465B74}"/>
                </a:ext>
              </a:extLst>
            </p:cNvPr>
            <p:cNvSpPr txBox="1"/>
            <p:nvPr/>
          </p:nvSpPr>
          <p:spPr>
            <a:xfrm>
              <a:off x="65063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2"/>
                  </a:solidFill>
                  <a:latin typeface="Bahnschrift" panose="020B0502040204020203" pitchFamily="34" charset="0"/>
                </a:rPr>
                <a:t>OPPORTUNITIES</a:t>
              </a:r>
            </a:p>
          </p:txBody>
        </p:sp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8FB28891-EAE1-4797-A0B3-4D6503BAC847}"/>
              </a:ext>
            </a:extLst>
          </p:cNvPr>
          <p:cNvGrpSpPr/>
          <p:nvPr/>
        </p:nvGrpSpPr>
        <p:grpSpPr>
          <a:xfrm>
            <a:off x="3525700" y="2304300"/>
            <a:ext cx="2160000" cy="2641232"/>
            <a:chOff x="3525700" y="2304300"/>
            <a:chExt cx="2160000" cy="2641232"/>
          </a:xfrm>
        </p:grpSpPr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8C2C0347-7299-4D58-A240-46BE1BDF0C11}"/>
                </a:ext>
              </a:extLst>
            </p:cNvPr>
            <p:cNvSpPr/>
            <p:nvPr/>
          </p:nvSpPr>
          <p:spPr>
            <a:xfrm>
              <a:off x="35257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6"/>
                  </a:solidFill>
                  <a:latin typeface="Bahnschrift" panose="020B0502040204020203" pitchFamily="34" charset="0"/>
                </a:rPr>
                <a:t>W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1FC3D76B-E34E-4C63-8A4D-9E23B66E98FE}"/>
                </a:ext>
              </a:extLst>
            </p:cNvPr>
            <p:cNvSpPr txBox="1"/>
            <p:nvPr/>
          </p:nvSpPr>
          <p:spPr>
            <a:xfrm>
              <a:off x="35257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6"/>
                  </a:solidFill>
                  <a:latin typeface="Bahnschrift" panose="020B0502040204020203" pitchFamily="34" charset="0"/>
                </a:rPr>
                <a:t>WEAKNESSES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30543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2000">
        <p159:morph option="byObject"/>
      </p:transition>
    </mc:Choice>
    <mc:Fallback>
      <p:transition spd="slow" advClick="0" advTm="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0">
              <a:schemeClr val="tx1">
                <a:lumMod val="7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C2607D31-DDA4-4D40-8FFC-538F0C19ED74}"/>
              </a:ext>
            </a:extLst>
          </p:cNvPr>
          <p:cNvGrpSpPr/>
          <p:nvPr/>
        </p:nvGrpSpPr>
        <p:grpSpPr>
          <a:xfrm>
            <a:off x="540000" y="2304300"/>
            <a:ext cx="2160000" cy="2641232"/>
            <a:chOff x="540000" y="2304300"/>
            <a:chExt cx="2160000" cy="2641232"/>
          </a:xfrm>
        </p:grpSpPr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6D394978-18EF-4A5C-8771-3FBD2D1122E5}"/>
                </a:ext>
              </a:extLst>
            </p:cNvPr>
            <p:cNvSpPr/>
            <p:nvPr/>
          </p:nvSpPr>
          <p:spPr>
            <a:xfrm>
              <a:off x="5400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bg2"/>
                  </a:solidFill>
                  <a:latin typeface="Bahnschrift" panose="020B0502040204020203" pitchFamily="34" charset="0"/>
                </a:rPr>
                <a:t>S</a:t>
              </a:r>
            </a:p>
          </p:txBody>
        </p:sp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86D03799-9BFA-4B39-B02B-98840C103BE7}"/>
                </a:ext>
              </a:extLst>
            </p:cNvPr>
            <p:cNvSpPr txBox="1"/>
            <p:nvPr/>
          </p:nvSpPr>
          <p:spPr>
            <a:xfrm>
              <a:off x="5400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bg2"/>
                  </a:solidFill>
                  <a:latin typeface="Bahnschrift" panose="020B0502040204020203" pitchFamily="34" charset="0"/>
                </a:rPr>
                <a:t>STRENGTH</a:t>
              </a:r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04AEDB15-4B78-4AF6-BFBB-1916957E924D}"/>
              </a:ext>
            </a:extLst>
          </p:cNvPr>
          <p:cNvGrpSpPr/>
          <p:nvPr/>
        </p:nvGrpSpPr>
        <p:grpSpPr>
          <a:xfrm>
            <a:off x="9540000" y="2304300"/>
            <a:ext cx="2160000" cy="2641232"/>
            <a:chOff x="9540000" y="2304300"/>
            <a:chExt cx="2160000" cy="2641232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C35EDA34-CD08-4630-A327-C9D947024D7F}"/>
                </a:ext>
              </a:extLst>
            </p:cNvPr>
            <p:cNvSpPr/>
            <p:nvPr/>
          </p:nvSpPr>
          <p:spPr>
            <a:xfrm>
              <a:off x="95400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5"/>
                  </a:solidFill>
                  <a:latin typeface="Bahnschrift" panose="020B0502040204020203" pitchFamily="34" charset="0"/>
                </a:rPr>
                <a:t>T</a:t>
              </a: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EE36FA73-484C-491C-BDFF-7813981F1827}"/>
                </a:ext>
              </a:extLst>
            </p:cNvPr>
            <p:cNvSpPr txBox="1"/>
            <p:nvPr/>
          </p:nvSpPr>
          <p:spPr>
            <a:xfrm>
              <a:off x="95400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5"/>
                  </a:solidFill>
                  <a:latin typeface="Bahnschrift" panose="020B0502040204020203" pitchFamily="34" charset="0"/>
                </a:rPr>
                <a:t>THREATS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2F31902-38F8-4880-AC41-0C163001F074}"/>
              </a:ext>
            </a:extLst>
          </p:cNvPr>
          <p:cNvGrpSpPr/>
          <p:nvPr/>
        </p:nvGrpSpPr>
        <p:grpSpPr>
          <a:xfrm>
            <a:off x="6506300" y="2304300"/>
            <a:ext cx="2160000" cy="2641232"/>
            <a:chOff x="6506300" y="2304300"/>
            <a:chExt cx="2160000" cy="2641232"/>
          </a:xfrm>
        </p:grpSpPr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0C7D1C6D-DFAE-4127-971B-4E44ED112BEB}"/>
                </a:ext>
              </a:extLst>
            </p:cNvPr>
            <p:cNvSpPr/>
            <p:nvPr/>
          </p:nvSpPr>
          <p:spPr>
            <a:xfrm>
              <a:off x="65063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2"/>
                  </a:solidFill>
                  <a:latin typeface="Bahnschrift" panose="020B0502040204020203" pitchFamily="34" charset="0"/>
                </a:rPr>
                <a:t>O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3787E7D9-4362-4D0F-9DF6-43D3A2465B74}"/>
                </a:ext>
              </a:extLst>
            </p:cNvPr>
            <p:cNvSpPr txBox="1"/>
            <p:nvPr/>
          </p:nvSpPr>
          <p:spPr>
            <a:xfrm>
              <a:off x="65063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2"/>
                  </a:solidFill>
                  <a:latin typeface="Bahnschrift" panose="020B0502040204020203" pitchFamily="34" charset="0"/>
                </a:rPr>
                <a:t>OPPORTUNITIES</a:t>
              </a:r>
            </a:p>
          </p:txBody>
        </p:sp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8FB28891-EAE1-4797-A0B3-4D6503BAC847}"/>
              </a:ext>
            </a:extLst>
          </p:cNvPr>
          <p:cNvGrpSpPr/>
          <p:nvPr/>
        </p:nvGrpSpPr>
        <p:grpSpPr>
          <a:xfrm>
            <a:off x="3525700" y="2304300"/>
            <a:ext cx="2160000" cy="2641232"/>
            <a:chOff x="3525700" y="2304300"/>
            <a:chExt cx="2160000" cy="2641232"/>
          </a:xfrm>
        </p:grpSpPr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8C2C0347-7299-4D58-A240-46BE1BDF0C11}"/>
                </a:ext>
              </a:extLst>
            </p:cNvPr>
            <p:cNvSpPr/>
            <p:nvPr/>
          </p:nvSpPr>
          <p:spPr>
            <a:xfrm>
              <a:off x="35257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6"/>
                  </a:solidFill>
                  <a:latin typeface="Bahnschrift" panose="020B0502040204020203" pitchFamily="34" charset="0"/>
                </a:rPr>
                <a:t>W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1FC3D76B-E34E-4C63-8A4D-9E23B66E98FE}"/>
                </a:ext>
              </a:extLst>
            </p:cNvPr>
            <p:cNvSpPr txBox="1"/>
            <p:nvPr/>
          </p:nvSpPr>
          <p:spPr>
            <a:xfrm>
              <a:off x="35257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6"/>
                  </a:solidFill>
                  <a:latin typeface="Bahnschrift" panose="020B0502040204020203" pitchFamily="34" charset="0"/>
                </a:rPr>
                <a:t>WEAKNESSES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39479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2000">
        <p159:morph option="byObject"/>
      </p:transition>
    </mc:Choice>
    <mc:Fallback>
      <p:transition spd="slow" advClick="0" advTm="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tx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BF6DE49-49AB-4837-92B6-0B6523627E1F}"/>
              </a:ext>
            </a:extLst>
          </p:cNvPr>
          <p:cNvGrpSpPr/>
          <p:nvPr/>
        </p:nvGrpSpPr>
        <p:grpSpPr>
          <a:xfrm>
            <a:off x="540000" y="540000"/>
            <a:ext cx="2160000" cy="2641232"/>
            <a:chOff x="540000" y="2304300"/>
            <a:chExt cx="2160000" cy="2641232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C0D28D2-B3C2-4F2E-97F7-8026B5AF8091}"/>
                </a:ext>
              </a:extLst>
            </p:cNvPr>
            <p:cNvSpPr/>
            <p:nvPr/>
          </p:nvSpPr>
          <p:spPr>
            <a:xfrm>
              <a:off x="5400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bg2"/>
                  </a:solidFill>
                  <a:latin typeface="Bahnschrift" panose="020B0502040204020203" pitchFamily="34" charset="0"/>
                </a:rPr>
                <a:t>S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2422B025-F73E-4AEB-AC5A-F9F72416C323}"/>
                </a:ext>
              </a:extLst>
            </p:cNvPr>
            <p:cNvSpPr txBox="1"/>
            <p:nvPr/>
          </p:nvSpPr>
          <p:spPr>
            <a:xfrm>
              <a:off x="5400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bg2"/>
                  </a:solidFill>
                  <a:latin typeface="Bahnschrift" panose="020B0502040204020203" pitchFamily="34" charset="0"/>
                </a:rPr>
                <a:t>STRENGTH</a:t>
              </a:r>
            </a:p>
          </p:txBody>
        </p:sp>
      </p:grpSp>
      <p:sp>
        <p:nvSpPr>
          <p:cNvPr id="3" name="Rechteck 2">
            <a:extLst>
              <a:ext uri="{FF2B5EF4-FFF2-40B4-BE49-F238E27FC236}">
                <a16:creationId xmlns:a16="http://schemas.microsoft.com/office/drawing/2014/main" id="{0325AE44-BA94-4548-9BB1-EA2D7847E6A8}"/>
              </a:ext>
            </a:extLst>
          </p:cNvPr>
          <p:cNvSpPr/>
          <p:nvPr/>
        </p:nvSpPr>
        <p:spPr>
          <a:xfrm>
            <a:off x="3276600" y="540000"/>
            <a:ext cx="8375400" cy="5771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3600" dirty="0">
              <a:solidFill>
                <a:schemeClr val="bg1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A23D8611-3FDE-4F2D-ADED-ED273F7CC5AA}"/>
              </a:ext>
            </a:extLst>
          </p:cNvPr>
          <p:cNvSpPr/>
          <p:nvPr/>
        </p:nvSpPr>
        <p:spPr>
          <a:xfrm>
            <a:off x="2700000" y="2700000"/>
            <a:ext cx="8952000" cy="3611900"/>
          </a:xfrm>
          <a:prstGeom prst="rect">
            <a:avLst/>
          </a:prstGeom>
          <a:solidFill>
            <a:schemeClr val="tx1"/>
          </a:solidFill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4000" b="1" dirty="0" err="1">
                <a:solidFill>
                  <a:schemeClr val="bg2"/>
                </a:solidFill>
                <a:latin typeface="Bahnschrift" panose="020B0502040204020203" pitchFamily="34" charset="0"/>
              </a:rPr>
              <a:t>Lorem</a:t>
            </a:r>
            <a:r>
              <a:rPr lang="de-CH" sz="4000" b="1" dirty="0">
                <a:solidFill>
                  <a:schemeClr val="bg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bg2"/>
                </a:solidFill>
                <a:latin typeface="Bahnschrift" panose="020B0502040204020203" pitchFamily="34" charset="0"/>
              </a:rPr>
              <a:t>ipsum</a:t>
            </a:r>
            <a:r>
              <a:rPr lang="de-CH" sz="4000" b="1" dirty="0">
                <a:solidFill>
                  <a:schemeClr val="bg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bg2"/>
                </a:solidFill>
                <a:latin typeface="Bahnschrift" panose="020B0502040204020203" pitchFamily="34" charset="0"/>
              </a:rPr>
              <a:t>dolor</a:t>
            </a:r>
            <a:r>
              <a:rPr lang="de-CH" sz="4000" b="1" dirty="0">
                <a:solidFill>
                  <a:schemeClr val="bg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bg2"/>
                </a:solidFill>
                <a:latin typeface="Bahnschrift" panose="020B0502040204020203" pitchFamily="34" charset="0"/>
              </a:rPr>
              <a:t>sit</a:t>
            </a:r>
            <a:r>
              <a:rPr lang="de-CH" sz="4000" b="1" dirty="0">
                <a:solidFill>
                  <a:schemeClr val="bg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bg2"/>
                </a:solidFill>
                <a:latin typeface="Bahnschrift" panose="020B0502040204020203" pitchFamily="34" charset="0"/>
              </a:rPr>
              <a:t>amet</a:t>
            </a:r>
            <a:endParaRPr lang="de-CH" sz="4000" b="1" dirty="0">
              <a:solidFill>
                <a:schemeClr val="bg2"/>
              </a:solidFill>
              <a:latin typeface="Bahnschrift" panose="020B0502040204020203" pitchFamily="34" charset="0"/>
            </a:endParaRPr>
          </a:p>
          <a:p>
            <a:pPr algn="ctr"/>
            <a:endParaRPr lang="de-CH" sz="4000" b="1" dirty="0">
              <a:solidFill>
                <a:schemeClr val="bg2"/>
              </a:solidFill>
              <a:latin typeface="Bahnschrift" panose="020B0502040204020203" pitchFamily="34" charset="0"/>
            </a:endParaRPr>
          </a:p>
          <a:p>
            <a:pPr algn="ctr"/>
            <a:r>
              <a:rPr lang="de-CH" sz="4000" b="1" dirty="0" err="1">
                <a:solidFill>
                  <a:schemeClr val="bg2"/>
                </a:solidFill>
                <a:latin typeface="Bahnschrift" panose="020B0502040204020203" pitchFamily="34" charset="0"/>
              </a:rPr>
              <a:t>Lorem</a:t>
            </a:r>
            <a:r>
              <a:rPr lang="de-CH" sz="4000" b="1" dirty="0">
                <a:solidFill>
                  <a:schemeClr val="bg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bg2"/>
                </a:solidFill>
                <a:latin typeface="Bahnschrift" panose="020B0502040204020203" pitchFamily="34" charset="0"/>
              </a:rPr>
              <a:t>ipsum</a:t>
            </a:r>
            <a:r>
              <a:rPr lang="de-CH" sz="4000" b="1" dirty="0">
                <a:solidFill>
                  <a:schemeClr val="bg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bg2"/>
                </a:solidFill>
                <a:latin typeface="Bahnschrift" panose="020B0502040204020203" pitchFamily="34" charset="0"/>
              </a:rPr>
              <a:t>dolor</a:t>
            </a:r>
            <a:r>
              <a:rPr lang="de-CH" sz="4000" b="1" dirty="0">
                <a:solidFill>
                  <a:schemeClr val="bg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bg2"/>
                </a:solidFill>
                <a:latin typeface="Bahnschrift" panose="020B0502040204020203" pitchFamily="34" charset="0"/>
              </a:rPr>
              <a:t>sit</a:t>
            </a:r>
            <a:r>
              <a:rPr lang="de-CH" sz="4000" b="1" dirty="0">
                <a:solidFill>
                  <a:schemeClr val="bg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bg2"/>
                </a:solidFill>
                <a:latin typeface="Bahnschrift" panose="020B0502040204020203" pitchFamily="34" charset="0"/>
              </a:rPr>
              <a:t>amet</a:t>
            </a:r>
            <a:endParaRPr lang="de-CH" sz="4000" b="1" dirty="0">
              <a:solidFill>
                <a:schemeClr val="bg2"/>
              </a:solidFill>
              <a:latin typeface="Bahnschrift" panose="020B0502040204020203" pitchFamily="34" charset="0"/>
            </a:endParaRPr>
          </a:p>
          <a:p>
            <a:pPr algn="ctr"/>
            <a:endParaRPr lang="de-CH" sz="4000" b="1" dirty="0">
              <a:solidFill>
                <a:schemeClr val="bg2"/>
              </a:solidFill>
              <a:latin typeface="Bahnschrift" panose="020B0502040204020203" pitchFamily="34" charset="0"/>
            </a:endParaRPr>
          </a:p>
          <a:p>
            <a:pPr algn="ctr"/>
            <a:r>
              <a:rPr lang="de-CH" sz="4000" b="1" dirty="0" err="1">
                <a:solidFill>
                  <a:schemeClr val="bg2"/>
                </a:solidFill>
                <a:latin typeface="Bahnschrift" panose="020B0502040204020203" pitchFamily="34" charset="0"/>
              </a:rPr>
              <a:t>Lorem</a:t>
            </a:r>
            <a:r>
              <a:rPr lang="de-CH" sz="4000" b="1" dirty="0">
                <a:solidFill>
                  <a:schemeClr val="bg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bg2"/>
                </a:solidFill>
                <a:latin typeface="Bahnschrift" panose="020B0502040204020203" pitchFamily="34" charset="0"/>
              </a:rPr>
              <a:t>ipsum</a:t>
            </a:r>
            <a:r>
              <a:rPr lang="de-CH" sz="4000" b="1" dirty="0">
                <a:solidFill>
                  <a:schemeClr val="bg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bg2"/>
                </a:solidFill>
                <a:latin typeface="Bahnschrift" panose="020B0502040204020203" pitchFamily="34" charset="0"/>
              </a:rPr>
              <a:t>dolor</a:t>
            </a:r>
            <a:r>
              <a:rPr lang="de-CH" sz="4000" b="1" dirty="0">
                <a:solidFill>
                  <a:schemeClr val="bg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bg2"/>
                </a:solidFill>
                <a:latin typeface="Bahnschrift" panose="020B0502040204020203" pitchFamily="34" charset="0"/>
              </a:rPr>
              <a:t>sit</a:t>
            </a:r>
            <a:r>
              <a:rPr lang="de-CH" sz="4000" b="1" dirty="0">
                <a:solidFill>
                  <a:schemeClr val="bg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bg2"/>
                </a:solidFill>
                <a:latin typeface="Bahnschrift" panose="020B0502040204020203" pitchFamily="34" charset="0"/>
              </a:rPr>
              <a:t>amet</a:t>
            </a:r>
            <a:endParaRPr lang="de-CH" sz="4000" b="1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8035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1000">
        <p159:morph option="byObject"/>
      </p:transition>
    </mc:Choice>
    <mc:Fallback>
      <p:transition spd="slow" advClick="0" advTm="1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0">
              <a:schemeClr val="tx1">
                <a:lumMod val="7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C2607D31-DDA4-4D40-8FFC-538F0C19ED74}"/>
              </a:ext>
            </a:extLst>
          </p:cNvPr>
          <p:cNvGrpSpPr/>
          <p:nvPr/>
        </p:nvGrpSpPr>
        <p:grpSpPr>
          <a:xfrm>
            <a:off x="540000" y="2304300"/>
            <a:ext cx="2160000" cy="2641232"/>
            <a:chOff x="540000" y="2304300"/>
            <a:chExt cx="2160000" cy="2641232"/>
          </a:xfrm>
        </p:grpSpPr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6D394978-18EF-4A5C-8771-3FBD2D1122E5}"/>
                </a:ext>
              </a:extLst>
            </p:cNvPr>
            <p:cNvSpPr/>
            <p:nvPr/>
          </p:nvSpPr>
          <p:spPr>
            <a:xfrm>
              <a:off x="5400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bg2"/>
                  </a:solidFill>
                  <a:latin typeface="Bahnschrift" panose="020B0502040204020203" pitchFamily="34" charset="0"/>
                </a:rPr>
                <a:t>S</a:t>
              </a:r>
            </a:p>
          </p:txBody>
        </p:sp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86D03799-9BFA-4B39-B02B-98840C103BE7}"/>
                </a:ext>
              </a:extLst>
            </p:cNvPr>
            <p:cNvSpPr txBox="1"/>
            <p:nvPr/>
          </p:nvSpPr>
          <p:spPr>
            <a:xfrm>
              <a:off x="5400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bg2"/>
                  </a:solidFill>
                  <a:latin typeface="Bahnschrift" panose="020B0502040204020203" pitchFamily="34" charset="0"/>
                </a:rPr>
                <a:t>STRENGTH</a:t>
              </a:r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04AEDB15-4B78-4AF6-BFBB-1916957E924D}"/>
              </a:ext>
            </a:extLst>
          </p:cNvPr>
          <p:cNvGrpSpPr/>
          <p:nvPr/>
        </p:nvGrpSpPr>
        <p:grpSpPr>
          <a:xfrm>
            <a:off x="9540000" y="2304300"/>
            <a:ext cx="2160000" cy="2641232"/>
            <a:chOff x="9540000" y="2304300"/>
            <a:chExt cx="2160000" cy="2641232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C35EDA34-CD08-4630-A327-C9D947024D7F}"/>
                </a:ext>
              </a:extLst>
            </p:cNvPr>
            <p:cNvSpPr/>
            <p:nvPr/>
          </p:nvSpPr>
          <p:spPr>
            <a:xfrm>
              <a:off x="95400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5"/>
                  </a:solidFill>
                  <a:latin typeface="Bahnschrift" panose="020B0502040204020203" pitchFamily="34" charset="0"/>
                </a:rPr>
                <a:t>T</a:t>
              </a: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EE36FA73-484C-491C-BDFF-7813981F1827}"/>
                </a:ext>
              </a:extLst>
            </p:cNvPr>
            <p:cNvSpPr txBox="1"/>
            <p:nvPr/>
          </p:nvSpPr>
          <p:spPr>
            <a:xfrm>
              <a:off x="95400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5"/>
                  </a:solidFill>
                  <a:latin typeface="Bahnschrift" panose="020B0502040204020203" pitchFamily="34" charset="0"/>
                </a:rPr>
                <a:t>THREATS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2F31902-38F8-4880-AC41-0C163001F074}"/>
              </a:ext>
            </a:extLst>
          </p:cNvPr>
          <p:cNvGrpSpPr/>
          <p:nvPr/>
        </p:nvGrpSpPr>
        <p:grpSpPr>
          <a:xfrm>
            <a:off x="6506300" y="2304300"/>
            <a:ext cx="2160000" cy="2641232"/>
            <a:chOff x="6506300" y="2304300"/>
            <a:chExt cx="2160000" cy="2641232"/>
          </a:xfrm>
        </p:grpSpPr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0C7D1C6D-DFAE-4127-971B-4E44ED112BEB}"/>
                </a:ext>
              </a:extLst>
            </p:cNvPr>
            <p:cNvSpPr/>
            <p:nvPr/>
          </p:nvSpPr>
          <p:spPr>
            <a:xfrm>
              <a:off x="65063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2"/>
                  </a:solidFill>
                  <a:latin typeface="Bahnschrift" panose="020B0502040204020203" pitchFamily="34" charset="0"/>
                </a:rPr>
                <a:t>O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3787E7D9-4362-4D0F-9DF6-43D3A2465B74}"/>
                </a:ext>
              </a:extLst>
            </p:cNvPr>
            <p:cNvSpPr txBox="1"/>
            <p:nvPr/>
          </p:nvSpPr>
          <p:spPr>
            <a:xfrm>
              <a:off x="65063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2"/>
                  </a:solidFill>
                  <a:latin typeface="Bahnschrift" panose="020B0502040204020203" pitchFamily="34" charset="0"/>
                </a:rPr>
                <a:t>OPPORTUNITIES</a:t>
              </a:r>
            </a:p>
          </p:txBody>
        </p:sp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8FB28891-EAE1-4797-A0B3-4D6503BAC847}"/>
              </a:ext>
            </a:extLst>
          </p:cNvPr>
          <p:cNvGrpSpPr/>
          <p:nvPr/>
        </p:nvGrpSpPr>
        <p:grpSpPr>
          <a:xfrm>
            <a:off x="3525700" y="2304300"/>
            <a:ext cx="2160000" cy="2641232"/>
            <a:chOff x="3525700" y="2304300"/>
            <a:chExt cx="2160000" cy="2641232"/>
          </a:xfrm>
        </p:grpSpPr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8C2C0347-7299-4D58-A240-46BE1BDF0C11}"/>
                </a:ext>
              </a:extLst>
            </p:cNvPr>
            <p:cNvSpPr/>
            <p:nvPr/>
          </p:nvSpPr>
          <p:spPr>
            <a:xfrm>
              <a:off x="35257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6"/>
                  </a:solidFill>
                  <a:latin typeface="Bahnschrift" panose="020B0502040204020203" pitchFamily="34" charset="0"/>
                </a:rPr>
                <a:t>W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1FC3D76B-E34E-4C63-8A4D-9E23B66E98FE}"/>
                </a:ext>
              </a:extLst>
            </p:cNvPr>
            <p:cNvSpPr txBox="1"/>
            <p:nvPr/>
          </p:nvSpPr>
          <p:spPr>
            <a:xfrm>
              <a:off x="35257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6"/>
                  </a:solidFill>
                  <a:latin typeface="Bahnschrift" panose="020B0502040204020203" pitchFamily="34" charset="0"/>
                </a:rPr>
                <a:t>WEAKNESSES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5592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2000">
        <p159:morph option="byObject"/>
      </p:transition>
    </mc:Choice>
    <mc:Fallback>
      <p:transition spd="slow" advClick="0" advTm="2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0">
              <a:schemeClr val="tx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BF6DE49-49AB-4837-92B6-0B6523627E1F}"/>
              </a:ext>
            </a:extLst>
          </p:cNvPr>
          <p:cNvGrpSpPr/>
          <p:nvPr/>
        </p:nvGrpSpPr>
        <p:grpSpPr>
          <a:xfrm>
            <a:off x="540000" y="540000"/>
            <a:ext cx="2160000" cy="2641232"/>
            <a:chOff x="540000" y="2304300"/>
            <a:chExt cx="2160000" cy="2641232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C0D28D2-B3C2-4F2E-97F7-8026B5AF8091}"/>
                </a:ext>
              </a:extLst>
            </p:cNvPr>
            <p:cNvSpPr/>
            <p:nvPr/>
          </p:nvSpPr>
          <p:spPr>
            <a:xfrm>
              <a:off x="5400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6"/>
                  </a:solidFill>
                  <a:latin typeface="Bahnschrift" panose="020B0502040204020203" pitchFamily="34" charset="0"/>
                </a:rPr>
                <a:t>W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2422B025-F73E-4AEB-AC5A-F9F72416C323}"/>
                </a:ext>
              </a:extLst>
            </p:cNvPr>
            <p:cNvSpPr txBox="1"/>
            <p:nvPr/>
          </p:nvSpPr>
          <p:spPr>
            <a:xfrm>
              <a:off x="5400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6"/>
                  </a:solidFill>
                  <a:latin typeface="Bahnschrift" panose="020B0502040204020203" pitchFamily="34" charset="0"/>
                </a:rPr>
                <a:t>WEAKNESSES</a:t>
              </a:r>
            </a:p>
          </p:txBody>
        </p:sp>
      </p:grpSp>
      <p:sp>
        <p:nvSpPr>
          <p:cNvPr id="5" name="Rechteck 4">
            <a:extLst>
              <a:ext uri="{FF2B5EF4-FFF2-40B4-BE49-F238E27FC236}">
                <a16:creationId xmlns:a16="http://schemas.microsoft.com/office/drawing/2014/main" id="{EC51D0B0-9A5E-47ED-8796-9AEFDB4F2ABA}"/>
              </a:ext>
            </a:extLst>
          </p:cNvPr>
          <p:cNvSpPr/>
          <p:nvPr/>
        </p:nvSpPr>
        <p:spPr>
          <a:xfrm>
            <a:off x="2700000" y="2700000"/>
            <a:ext cx="8952000" cy="3611900"/>
          </a:xfrm>
          <a:prstGeom prst="rect">
            <a:avLst/>
          </a:prstGeom>
          <a:solidFill>
            <a:schemeClr val="tx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4000" b="1" dirty="0" err="1">
                <a:solidFill>
                  <a:schemeClr val="accent6"/>
                </a:solidFill>
                <a:latin typeface="Bahnschrift" panose="020B0502040204020203" pitchFamily="34" charset="0"/>
              </a:rPr>
              <a:t>Lorem</a:t>
            </a:r>
            <a:r>
              <a:rPr lang="de-CH" sz="4000" b="1" dirty="0">
                <a:solidFill>
                  <a:schemeClr val="accent6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6"/>
                </a:solidFill>
                <a:latin typeface="Bahnschrift" panose="020B0502040204020203" pitchFamily="34" charset="0"/>
              </a:rPr>
              <a:t>ipsum</a:t>
            </a:r>
            <a:r>
              <a:rPr lang="de-CH" sz="4000" b="1" dirty="0">
                <a:solidFill>
                  <a:schemeClr val="accent6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6"/>
                </a:solidFill>
                <a:latin typeface="Bahnschrift" panose="020B0502040204020203" pitchFamily="34" charset="0"/>
              </a:rPr>
              <a:t>dolor</a:t>
            </a:r>
            <a:r>
              <a:rPr lang="de-CH" sz="4000" b="1" dirty="0">
                <a:solidFill>
                  <a:schemeClr val="accent6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6"/>
                </a:solidFill>
                <a:latin typeface="Bahnschrift" panose="020B0502040204020203" pitchFamily="34" charset="0"/>
              </a:rPr>
              <a:t>sit</a:t>
            </a:r>
            <a:r>
              <a:rPr lang="de-CH" sz="4000" b="1" dirty="0">
                <a:solidFill>
                  <a:schemeClr val="accent6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6"/>
                </a:solidFill>
                <a:latin typeface="Bahnschrift" panose="020B0502040204020203" pitchFamily="34" charset="0"/>
              </a:rPr>
              <a:t>amet</a:t>
            </a:r>
            <a:endParaRPr lang="de-CH" sz="4000" b="1" dirty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pPr algn="ctr"/>
            <a:endParaRPr lang="de-CH" sz="4000" b="1" dirty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pPr algn="ctr"/>
            <a:r>
              <a:rPr lang="de-CH" sz="4000" b="1" dirty="0" err="1">
                <a:solidFill>
                  <a:schemeClr val="accent6"/>
                </a:solidFill>
                <a:latin typeface="Bahnschrift" panose="020B0502040204020203" pitchFamily="34" charset="0"/>
              </a:rPr>
              <a:t>Lorem</a:t>
            </a:r>
            <a:r>
              <a:rPr lang="de-CH" sz="4000" b="1" dirty="0">
                <a:solidFill>
                  <a:schemeClr val="accent6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6"/>
                </a:solidFill>
                <a:latin typeface="Bahnschrift" panose="020B0502040204020203" pitchFamily="34" charset="0"/>
              </a:rPr>
              <a:t>ipsum</a:t>
            </a:r>
            <a:r>
              <a:rPr lang="de-CH" sz="4000" b="1" dirty="0">
                <a:solidFill>
                  <a:schemeClr val="accent6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6"/>
                </a:solidFill>
                <a:latin typeface="Bahnschrift" panose="020B0502040204020203" pitchFamily="34" charset="0"/>
              </a:rPr>
              <a:t>dolor</a:t>
            </a:r>
            <a:r>
              <a:rPr lang="de-CH" sz="4000" b="1" dirty="0">
                <a:solidFill>
                  <a:schemeClr val="accent6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6"/>
                </a:solidFill>
                <a:latin typeface="Bahnschrift" panose="020B0502040204020203" pitchFamily="34" charset="0"/>
              </a:rPr>
              <a:t>sit</a:t>
            </a:r>
            <a:r>
              <a:rPr lang="de-CH" sz="4000" b="1" dirty="0">
                <a:solidFill>
                  <a:schemeClr val="accent6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6"/>
                </a:solidFill>
                <a:latin typeface="Bahnschrift" panose="020B0502040204020203" pitchFamily="34" charset="0"/>
              </a:rPr>
              <a:t>amet</a:t>
            </a:r>
            <a:endParaRPr lang="de-CH" sz="4000" b="1" dirty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pPr algn="ctr"/>
            <a:endParaRPr lang="de-CH" sz="4000" b="1" dirty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pPr algn="ctr"/>
            <a:r>
              <a:rPr lang="de-CH" sz="4000" b="1" dirty="0" err="1">
                <a:solidFill>
                  <a:schemeClr val="accent6"/>
                </a:solidFill>
                <a:latin typeface="Bahnschrift" panose="020B0502040204020203" pitchFamily="34" charset="0"/>
              </a:rPr>
              <a:t>Lorem</a:t>
            </a:r>
            <a:r>
              <a:rPr lang="de-CH" sz="4000" b="1" dirty="0">
                <a:solidFill>
                  <a:schemeClr val="accent6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6"/>
                </a:solidFill>
                <a:latin typeface="Bahnschrift" panose="020B0502040204020203" pitchFamily="34" charset="0"/>
              </a:rPr>
              <a:t>ipsum</a:t>
            </a:r>
            <a:r>
              <a:rPr lang="de-CH" sz="4000" b="1" dirty="0">
                <a:solidFill>
                  <a:schemeClr val="accent6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6"/>
                </a:solidFill>
                <a:latin typeface="Bahnschrift" panose="020B0502040204020203" pitchFamily="34" charset="0"/>
              </a:rPr>
              <a:t>dolor</a:t>
            </a:r>
            <a:r>
              <a:rPr lang="de-CH" sz="4000" b="1" dirty="0">
                <a:solidFill>
                  <a:schemeClr val="accent6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6"/>
                </a:solidFill>
                <a:latin typeface="Bahnschrift" panose="020B0502040204020203" pitchFamily="34" charset="0"/>
              </a:rPr>
              <a:t>sit</a:t>
            </a:r>
            <a:r>
              <a:rPr lang="de-CH" sz="4000" b="1" dirty="0">
                <a:solidFill>
                  <a:schemeClr val="accent6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6"/>
                </a:solidFill>
                <a:latin typeface="Bahnschrift" panose="020B0502040204020203" pitchFamily="34" charset="0"/>
              </a:rPr>
              <a:t>amet</a:t>
            </a:r>
            <a:endParaRPr lang="de-CH" sz="4000" b="1" dirty="0">
              <a:solidFill>
                <a:schemeClr val="accent6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9899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1000">
        <p159:morph option="byObject"/>
      </p:transition>
    </mc:Choice>
    <mc:Fallback>
      <p:transition spd="slow" advClick="0" advTm="1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0">
              <a:schemeClr val="tx1">
                <a:lumMod val="7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C2607D31-DDA4-4D40-8FFC-538F0C19ED74}"/>
              </a:ext>
            </a:extLst>
          </p:cNvPr>
          <p:cNvGrpSpPr/>
          <p:nvPr/>
        </p:nvGrpSpPr>
        <p:grpSpPr>
          <a:xfrm>
            <a:off x="540000" y="2304300"/>
            <a:ext cx="2160000" cy="2641232"/>
            <a:chOff x="540000" y="2304300"/>
            <a:chExt cx="2160000" cy="2641232"/>
          </a:xfrm>
        </p:grpSpPr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6D394978-18EF-4A5C-8771-3FBD2D1122E5}"/>
                </a:ext>
              </a:extLst>
            </p:cNvPr>
            <p:cNvSpPr/>
            <p:nvPr/>
          </p:nvSpPr>
          <p:spPr>
            <a:xfrm>
              <a:off x="5400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bg2"/>
                  </a:solidFill>
                  <a:latin typeface="Bahnschrift" panose="020B0502040204020203" pitchFamily="34" charset="0"/>
                </a:rPr>
                <a:t>S</a:t>
              </a:r>
            </a:p>
          </p:txBody>
        </p:sp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86D03799-9BFA-4B39-B02B-98840C103BE7}"/>
                </a:ext>
              </a:extLst>
            </p:cNvPr>
            <p:cNvSpPr txBox="1"/>
            <p:nvPr/>
          </p:nvSpPr>
          <p:spPr>
            <a:xfrm>
              <a:off x="5400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bg2"/>
                  </a:solidFill>
                  <a:latin typeface="Bahnschrift" panose="020B0502040204020203" pitchFamily="34" charset="0"/>
                </a:rPr>
                <a:t>STRENGTH</a:t>
              </a:r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04AEDB15-4B78-4AF6-BFBB-1916957E924D}"/>
              </a:ext>
            </a:extLst>
          </p:cNvPr>
          <p:cNvGrpSpPr/>
          <p:nvPr/>
        </p:nvGrpSpPr>
        <p:grpSpPr>
          <a:xfrm>
            <a:off x="9540000" y="2304300"/>
            <a:ext cx="2160000" cy="2641232"/>
            <a:chOff x="9540000" y="2304300"/>
            <a:chExt cx="2160000" cy="2641232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C35EDA34-CD08-4630-A327-C9D947024D7F}"/>
                </a:ext>
              </a:extLst>
            </p:cNvPr>
            <p:cNvSpPr/>
            <p:nvPr/>
          </p:nvSpPr>
          <p:spPr>
            <a:xfrm>
              <a:off x="95400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5"/>
                  </a:solidFill>
                  <a:latin typeface="Bahnschrift" panose="020B0502040204020203" pitchFamily="34" charset="0"/>
                </a:rPr>
                <a:t>T</a:t>
              </a: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EE36FA73-484C-491C-BDFF-7813981F1827}"/>
                </a:ext>
              </a:extLst>
            </p:cNvPr>
            <p:cNvSpPr txBox="1"/>
            <p:nvPr/>
          </p:nvSpPr>
          <p:spPr>
            <a:xfrm>
              <a:off x="95400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5"/>
                  </a:solidFill>
                  <a:latin typeface="Bahnschrift" panose="020B0502040204020203" pitchFamily="34" charset="0"/>
                </a:rPr>
                <a:t>THREATS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2F31902-38F8-4880-AC41-0C163001F074}"/>
              </a:ext>
            </a:extLst>
          </p:cNvPr>
          <p:cNvGrpSpPr/>
          <p:nvPr/>
        </p:nvGrpSpPr>
        <p:grpSpPr>
          <a:xfrm>
            <a:off x="6506300" y="2304300"/>
            <a:ext cx="2160000" cy="2641232"/>
            <a:chOff x="6506300" y="2304300"/>
            <a:chExt cx="2160000" cy="2641232"/>
          </a:xfrm>
        </p:grpSpPr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0C7D1C6D-DFAE-4127-971B-4E44ED112BEB}"/>
                </a:ext>
              </a:extLst>
            </p:cNvPr>
            <p:cNvSpPr/>
            <p:nvPr/>
          </p:nvSpPr>
          <p:spPr>
            <a:xfrm>
              <a:off x="65063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2"/>
                  </a:solidFill>
                  <a:latin typeface="Bahnschrift" panose="020B0502040204020203" pitchFamily="34" charset="0"/>
                </a:rPr>
                <a:t>O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3787E7D9-4362-4D0F-9DF6-43D3A2465B74}"/>
                </a:ext>
              </a:extLst>
            </p:cNvPr>
            <p:cNvSpPr txBox="1"/>
            <p:nvPr/>
          </p:nvSpPr>
          <p:spPr>
            <a:xfrm>
              <a:off x="65063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2"/>
                  </a:solidFill>
                  <a:latin typeface="Bahnschrift" panose="020B0502040204020203" pitchFamily="34" charset="0"/>
                </a:rPr>
                <a:t>OPPORTUNITIES</a:t>
              </a:r>
            </a:p>
          </p:txBody>
        </p:sp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8FB28891-EAE1-4797-A0B3-4D6503BAC847}"/>
              </a:ext>
            </a:extLst>
          </p:cNvPr>
          <p:cNvGrpSpPr/>
          <p:nvPr/>
        </p:nvGrpSpPr>
        <p:grpSpPr>
          <a:xfrm>
            <a:off x="3525700" y="2304300"/>
            <a:ext cx="2160000" cy="2641232"/>
            <a:chOff x="3525700" y="2304300"/>
            <a:chExt cx="2160000" cy="2641232"/>
          </a:xfrm>
        </p:grpSpPr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8C2C0347-7299-4D58-A240-46BE1BDF0C11}"/>
                </a:ext>
              </a:extLst>
            </p:cNvPr>
            <p:cNvSpPr/>
            <p:nvPr/>
          </p:nvSpPr>
          <p:spPr>
            <a:xfrm>
              <a:off x="35257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6"/>
                  </a:solidFill>
                  <a:latin typeface="Bahnschrift" panose="020B0502040204020203" pitchFamily="34" charset="0"/>
                </a:rPr>
                <a:t>W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1FC3D76B-E34E-4C63-8A4D-9E23B66E98FE}"/>
                </a:ext>
              </a:extLst>
            </p:cNvPr>
            <p:cNvSpPr txBox="1"/>
            <p:nvPr/>
          </p:nvSpPr>
          <p:spPr>
            <a:xfrm>
              <a:off x="35257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6"/>
                  </a:solidFill>
                  <a:latin typeface="Bahnschrift" panose="020B0502040204020203" pitchFamily="34" charset="0"/>
                </a:rPr>
                <a:t>WEAKNESSES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69403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2000">
        <p159:morph option="byObject"/>
      </p:transition>
    </mc:Choice>
    <mc:Fallback>
      <p:transition spd="slow" advClick="0" advTm="2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100000">
              <a:schemeClr val="tx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BF6DE49-49AB-4837-92B6-0B6523627E1F}"/>
              </a:ext>
            </a:extLst>
          </p:cNvPr>
          <p:cNvGrpSpPr/>
          <p:nvPr/>
        </p:nvGrpSpPr>
        <p:grpSpPr>
          <a:xfrm>
            <a:off x="540000" y="540000"/>
            <a:ext cx="2160000" cy="2641232"/>
            <a:chOff x="540000" y="2304300"/>
            <a:chExt cx="2160000" cy="2641232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C0D28D2-B3C2-4F2E-97F7-8026B5AF8091}"/>
                </a:ext>
              </a:extLst>
            </p:cNvPr>
            <p:cNvSpPr/>
            <p:nvPr/>
          </p:nvSpPr>
          <p:spPr>
            <a:xfrm>
              <a:off x="5400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2"/>
                  </a:solidFill>
                  <a:latin typeface="Bahnschrift" panose="020B0502040204020203" pitchFamily="34" charset="0"/>
                </a:rPr>
                <a:t>O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2422B025-F73E-4AEB-AC5A-F9F72416C323}"/>
                </a:ext>
              </a:extLst>
            </p:cNvPr>
            <p:cNvSpPr txBox="1"/>
            <p:nvPr/>
          </p:nvSpPr>
          <p:spPr>
            <a:xfrm>
              <a:off x="5400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2"/>
                  </a:solidFill>
                  <a:latin typeface="Bahnschrift" panose="020B0502040204020203" pitchFamily="34" charset="0"/>
                </a:rPr>
                <a:t>OPPORTUNITIES</a:t>
              </a:r>
            </a:p>
          </p:txBody>
        </p:sp>
      </p:grpSp>
      <p:sp>
        <p:nvSpPr>
          <p:cNvPr id="5" name="Rechteck 4">
            <a:extLst>
              <a:ext uri="{FF2B5EF4-FFF2-40B4-BE49-F238E27FC236}">
                <a16:creationId xmlns:a16="http://schemas.microsoft.com/office/drawing/2014/main" id="{6373010A-3EF5-42AE-A1E0-F02A9EB331B7}"/>
              </a:ext>
            </a:extLst>
          </p:cNvPr>
          <p:cNvSpPr/>
          <p:nvPr/>
        </p:nvSpPr>
        <p:spPr>
          <a:xfrm>
            <a:off x="2700000" y="2700000"/>
            <a:ext cx="8952000" cy="3611900"/>
          </a:xfrm>
          <a:prstGeom prst="rect">
            <a:avLst/>
          </a:prstGeom>
          <a:solidFill>
            <a:schemeClr val="tx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4000" b="1" dirty="0" err="1">
                <a:solidFill>
                  <a:schemeClr val="accent2"/>
                </a:solidFill>
                <a:latin typeface="Bahnschrift" panose="020B0502040204020203" pitchFamily="34" charset="0"/>
              </a:rPr>
              <a:t>Lorem</a:t>
            </a:r>
            <a:r>
              <a:rPr lang="de-CH" sz="40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2"/>
                </a:solidFill>
                <a:latin typeface="Bahnschrift" panose="020B0502040204020203" pitchFamily="34" charset="0"/>
              </a:rPr>
              <a:t>ipsum</a:t>
            </a:r>
            <a:r>
              <a:rPr lang="de-CH" sz="40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2"/>
                </a:solidFill>
                <a:latin typeface="Bahnschrift" panose="020B0502040204020203" pitchFamily="34" charset="0"/>
              </a:rPr>
              <a:t>dolor</a:t>
            </a:r>
            <a:r>
              <a:rPr lang="de-CH" sz="40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2"/>
                </a:solidFill>
                <a:latin typeface="Bahnschrift" panose="020B0502040204020203" pitchFamily="34" charset="0"/>
              </a:rPr>
              <a:t>sit</a:t>
            </a:r>
            <a:r>
              <a:rPr lang="de-CH" sz="40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2"/>
                </a:solidFill>
                <a:latin typeface="Bahnschrift" panose="020B0502040204020203" pitchFamily="34" charset="0"/>
              </a:rPr>
              <a:t>amet</a:t>
            </a:r>
            <a:endParaRPr lang="de-CH" sz="4000" b="1" dirty="0">
              <a:solidFill>
                <a:schemeClr val="accent2"/>
              </a:solidFill>
              <a:latin typeface="Bahnschrift" panose="020B0502040204020203" pitchFamily="34" charset="0"/>
            </a:endParaRPr>
          </a:p>
          <a:p>
            <a:pPr algn="ctr"/>
            <a:endParaRPr lang="de-CH" sz="4000" b="1" dirty="0">
              <a:solidFill>
                <a:schemeClr val="accent2"/>
              </a:solidFill>
              <a:latin typeface="Bahnschrift" panose="020B0502040204020203" pitchFamily="34" charset="0"/>
            </a:endParaRPr>
          </a:p>
          <a:p>
            <a:pPr algn="ctr"/>
            <a:r>
              <a:rPr lang="de-CH" sz="4000" b="1" dirty="0" err="1">
                <a:solidFill>
                  <a:schemeClr val="accent2"/>
                </a:solidFill>
                <a:latin typeface="Bahnschrift" panose="020B0502040204020203" pitchFamily="34" charset="0"/>
              </a:rPr>
              <a:t>Lorem</a:t>
            </a:r>
            <a:r>
              <a:rPr lang="de-CH" sz="40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2"/>
                </a:solidFill>
                <a:latin typeface="Bahnschrift" panose="020B0502040204020203" pitchFamily="34" charset="0"/>
              </a:rPr>
              <a:t>ipsum</a:t>
            </a:r>
            <a:r>
              <a:rPr lang="de-CH" sz="40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2"/>
                </a:solidFill>
                <a:latin typeface="Bahnschrift" panose="020B0502040204020203" pitchFamily="34" charset="0"/>
              </a:rPr>
              <a:t>dolor</a:t>
            </a:r>
            <a:r>
              <a:rPr lang="de-CH" sz="40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2"/>
                </a:solidFill>
                <a:latin typeface="Bahnschrift" panose="020B0502040204020203" pitchFamily="34" charset="0"/>
              </a:rPr>
              <a:t>sit</a:t>
            </a:r>
            <a:r>
              <a:rPr lang="de-CH" sz="40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2"/>
                </a:solidFill>
                <a:latin typeface="Bahnschrift" panose="020B0502040204020203" pitchFamily="34" charset="0"/>
              </a:rPr>
              <a:t>amet</a:t>
            </a:r>
            <a:endParaRPr lang="de-CH" sz="4000" b="1" dirty="0">
              <a:solidFill>
                <a:schemeClr val="accent2"/>
              </a:solidFill>
              <a:latin typeface="Bahnschrift" panose="020B0502040204020203" pitchFamily="34" charset="0"/>
            </a:endParaRPr>
          </a:p>
          <a:p>
            <a:pPr algn="ctr"/>
            <a:endParaRPr lang="de-CH" sz="4000" b="1" dirty="0">
              <a:solidFill>
                <a:schemeClr val="accent2"/>
              </a:solidFill>
              <a:latin typeface="Bahnschrift" panose="020B0502040204020203" pitchFamily="34" charset="0"/>
            </a:endParaRPr>
          </a:p>
          <a:p>
            <a:pPr algn="ctr"/>
            <a:r>
              <a:rPr lang="de-CH" sz="4000" b="1" dirty="0" err="1">
                <a:solidFill>
                  <a:schemeClr val="accent2"/>
                </a:solidFill>
                <a:latin typeface="Bahnschrift" panose="020B0502040204020203" pitchFamily="34" charset="0"/>
              </a:rPr>
              <a:t>Lorem</a:t>
            </a:r>
            <a:r>
              <a:rPr lang="de-CH" sz="40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2"/>
                </a:solidFill>
                <a:latin typeface="Bahnschrift" panose="020B0502040204020203" pitchFamily="34" charset="0"/>
              </a:rPr>
              <a:t>ipsum</a:t>
            </a:r>
            <a:r>
              <a:rPr lang="de-CH" sz="40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2"/>
                </a:solidFill>
                <a:latin typeface="Bahnschrift" panose="020B0502040204020203" pitchFamily="34" charset="0"/>
              </a:rPr>
              <a:t>dolor</a:t>
            </a:r>
            <a:r>
              <a:rPr lang="de-CH" sz="40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2"/>
                </a:solidFill>
                <a:latin typeface="Bahnschrift" panose="020B0502040204020203" pitchFamily="34" charset="0"/>
              </a:rPr>
              <a:t>sit</a:t>
            </a:r>
            <a:r>
              <a:rPr lang="de-CH" sz="40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2"/>
                </a:solidFill>
                <a:latin typeface="Bahnschrift" panose="020B0502040204020203" pitchFamily="34" charset="0"/>
              </a:rPr>
              <a:t>amet</a:t>
            </a:r>
            <a:endParaRPr lang="de-CH" sz="4000" b="1" dirty="0">
              <a:solidFill>
                <a:schemeClr val="accent2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3636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2000">
        <p159:morph option="byObject"/>
      </p:transition>
    </mc:Choice>
    <mc:Fallback>
      <p:transition spd="slow" advClick="0" advTm="2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0">
              <a:schemeClr val="tx1">
                <a:lumMod val="7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C2607D31-DDA4-4D40-8FFC-538F0C19ED74}"/>
              </a:ext>
            </a:extLst>
          </p:cNvPr>
          <p:cNvGrpSpPr/>
          <p:nvPr/>
        </p:nvGrpSpPr>
        <p:grpSpPr>
          <a:xfrm>
            <a:off x="540000" y="2304300"/>
            <a:ext cx="2160000" cy="2641232"/>
            <a:chOff x="540000" y="2304300"/>
            <a:chExt cx="2160000" cy="2641232"/>
          </a:xfrm>
        </p:grpSpPr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6D394978-18EF-4A5C-8771-3FBD2D1122E5}"/>
                </a:ext>
              </a:extLst>
            </p:cNvPr>
            <p:cNvSpPr/>
            <p:nvPr/>
          </p:nvSpPr>
          <p:spPr>
            <a:xfrm>
              <a:off x="5400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bg2"/>
                  </a:solidFill>
                  <a:latin typeface="Bahnschrift" panose="020B0502040204020203" pitchFamily="34" charset="0"/>
                </a:rPr>
                <a:t>S</a:t>
              </a:r>
            </a:p>
          </p:txBody>
        </p:sp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86D03799-9BFA-4B39-B02B-98840C103BE7}"/>
                </a:ext>
              </a:extLst>
            </p:cNvPr>
            <p:cNvSpPr txBox="1"/>
            <p:nvPr/>
          </p:nvSpPr>
          <p:spPr>
            <a:xfrm>
              <a:off x="5400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bg2"/>
                  </a:solidFill>
                  <a:latin typeface="Bahnschrift" panose="020B0502040204020203" pitchFamily="34" charset="0"/>
                </a:rPr>
                <a:t>STRENGTH</a:t>
              </a:r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04AEDB15-4B78-4AF6-BFBB-1916957E924D}"/>
              </a:ext>
            </a:extLst>
          </p:cNvPr>
          <p:cNvGrpSpPr/>
          <p:nvPr/>
        </p:nvGrpSpPr>
        <p:grpSpPr>
          <a:xfrm>
            <a:off x="9540000" y="2304300"/>
            <a:ext cx="2160000" cy="2641232"/>
            <a:chOff x="9540000" y="2304300"/>
            <a:chExt cx="2160000" cy="2641232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C35EDA34-CD08-4630-A327-C9D947024D7F}"/>
                </a:ext>
              </a:extLst>
            </p:cNvPr>
            <p:cNvSpPr/>
            <p:nvPr/>
          </p:nvSpPr>
          <p:spPr>
            <a:xfrm>
              <a:off x="95400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5"/>
                  </a:solidFill>
                  <a:latin typeface="Bahnschrift" panose="020B0502040204020203" pitchFamily="34" charset="0"/>
                </a:rPr>
                <a:t>T</a:t>
              </a: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EE36FA73-484C-491C-BDFF-7813981F1827}"/>
                </a:ext>
              </a:extLst>
            </p:cNvPr>
            <p:cNvSpPr txBox="1"/>
            <p:nvPr/>
          </p:nvSpPr>
          <p:spPr>
            <a:xfrm>
              <a:off x="95400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5"/>
                  </a:solidFill>
                  <a:latin typeface="Bahnschrift" panose="020B0502040204020203" pitchFamily="34" charset="0"/>
                </a:rPr>
                <a:t>THREATS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2F31902-38F8-4880-AC41-0C163001F074}"/>
              </a:ext>
            </a:extLst>
          </p:cNvPr>
          <p:cNvGrpSpPr/>
          <p:nvPr/>
        </p:nvGrpSpPr>
        <p:grpSpPr>
          <a:xfrm>
            <a:off x="6506300" y="2304300"/>
            <a:ext cx="2160000" cy="2641232"/>
            <a:chOff x="6506300" y="2304300"/>
            <a:chExt cx="2160000" cy="2641232"/>
          </a:xfrm>
        </p:grpSpPr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0C7D1C6D-DFAE-4127-971B-4E44ED112BEB}"/>
                </a:ext>
              </a:extLst>
            </p:cNvPr>
            <p:cNvSpPr/>
            <p:nvPr/>
          </p:nvSpPr>
          <p:spPr>
            <a:xfrm>
              <a:off x="65063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2"/>
                  </a:solidFill>
                  <a:latin typeface="Bahnschrift" panose="020B0502040204020203" pitchFamily="34" charset="0"/>
                </a:rPr>
                <a:t>O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3787E7D9-4362-4D0F-9DF6-43D3A2465B74}"/>
                </a:ext>
              </a:extLst>
            </p:cNvPr>
            <p:cNvSpPr txBox="1"/>
            <p:nvPr/>
          </p:nvSpPr>
          <p:spPr>
            <a:xfrm>
              <a:off x="65063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2"/>
                  </a:solidFill>
                  <a:latin typeface="Bahnschrift" panose="020B0502040204020203" pitchFamily="34" charset="0"/>
                </a:rPr>
                <a:t>OPPORTUNITIES</a:t>
              </a:r>
            </a:p>
          </p:txBody>
        </p:sp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8FB28891-EAE1-4797-A0B3-4D6503BAC847}"/>
              </a:ext>
            </a:extLst>
          </p:cNvPr>
          <p:cNvGrpSpPr/>
          <p:nvPr/>
        </p:nvGrpSpPr>
        <p:grpSpPr>
          <a:xfrm>
            <a:off x="3525700" y="2304300"/>
            <a:ext cx="2160000" cy="2641232"/>
            <a:chOff x="3525700" y="2304300"/>
            <a:chExt cx="2160000" cy="2641232"/>
          </a:xfrm>
        </p:grpSpPr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8C2C0347-7299-4D58-A240-46BE1BDF0C11}"/>
                </a:ext>
              </a:extLst>
            </p:cNvPr>
            <p:cNvSpPr/>
            <p:nvPr/>
          </p:nvSpPr>
          <p:spPr>
            <a:xfrm>
              <a:off x="35257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6"/>
                  </a:solidFill>
                  <a:latin typeface="Bahnschrift" panose="020B0502040204020203" pitchFamily="34" charset="0"/>
                </a:rPr>
                <a:t>W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1FC3D76B-E34E-4C63-8A4D-9E23B66E98FE}"/>
                </a:ext>
              </a:extLst>
            </p:cNvPr>
            <p:cNvSpPr txBox="1"/>
            <p:nvPr/>
          </p:nvSpPr>
          <p:spPr>
            <a:xfrm>
              <a:off x="35257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6"/>
                  </a:solidFill>
                  <a:latin typeface="Bahnschrift" panose="020B0502040204020203" pitchFamily="34" charset="0"/>
                </a:rPr>
                <a:t>WEAKNESSES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96190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2000">
        <p159:morph option="byObject"/>
      </p:transition>
    </mc:Choice>
    <mc:Fallback>
      <p:transition spd="slow" advClick="0" advTm="2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100000">
              <a:schemeClr val="tx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BF6DE49-49AB-4837-92B6-0B6523627E1F}"/>
              </a:ext>
            </a:extLst>
          </p:cNvPr>
          <p:cNvGrpSpPr/>
          <p:nvPr/>
        </p:nvGrpSpPr>
        <p:grpSpPr>
          <a:xfrm>
            <a:off x="540000" y="540000"/>
            <a:ext cx="2160000" cy="2641232"/>
            <a:chOff x="540000" y="2304300"/>
            <a:chExt cx="2160000" cy="2641232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C0D28D2-B3C2-4F2E-97F7-8026B5AF8091}"/>
                </a:ext>
              </a:extLst>
            </p:cNvPr>
            <p:cNvSpPr/>
            <p:nvPr/>
          </p:nvSpPr>
          <p:spPr>
            <a:xfrm>
              <a:off x="540000" y="2304300"/>
              <a:ext cx="2160000" cy="21600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0000" b="1" dirty="0">
                  <a:solidFill>
                    <a:schemeClr val="accent5"/>
                  </a:solidFill>
                  <a:latin typeface="Bahnschrift" panose="020B0502040204020203" pitchFamily="34" charset="0"/>
                </a:rPr>
                <a:t>T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2422B025-F73E-4AEB-AC5A-F9F72416C323}"/>
                </a:ext>
              </a:extLst>
            </p:cNvPr>
            <p:cNvSpPr txBox="1"/>
            <p:nvPr/>
          </p:nvSpPr>
          <p:spPr>
            <a:xfrm>
              <a:off x="540000" y="4576200"/>
              <a:ext cx="2160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dirty="0">
                  <a:solidFill>
                    <a:schemeClr val="accent5"/>
                  </a:solidFill>
                  <a:latin typeface="Bahnschrift" panose="020B0502040204020203" pitchFamily="34" charset="0"/>
                </a:rPr>
                <a:t>THREATS</a:t>
              </a:r>
            </a:p>
          </p:txBody>
        </p:sp>
      </p:grpSp>
      <p:sp>
        <p:nvSpPr>
          <p:cNvPr id="5" name="Rechteck 4">
            <a:extLst>
              <a:ext uri="{FF2B5EF4-FFF2-40B4-BE49-F238E27FC236}">
                <a16:creationId xmlns:a16="http://schemas.microsoft.com/office/drawing/2014/main" id="{392DD8ED-6F0B-4967-B82F-4E8A27F02F7E}"/>
              </a:ext>
            </a:extLst>
          </p:cNvPr>
          <p:cNvSpPr/>
          <p:nvPr/>
        </p:nvSpPr>
        <p:spPr>
          <a:xfrm>
            <a:off x="2700000" y="2700000"/>
            <a:ext cx="8952000" cy="3611900"/>
          </a:xfrm>
          <a:prstGeom prst="rect">
            <a:avLst/>
          </a:prstGeom>
          <a:solidFill>
            <a:schemeClr val="tx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4000" b="1" dirty="0" err="1">
                <a:solidFill>
                  <a:schemeClr val="accent5"/>
                </a:solidFill>
                <a:latin typeface="Bahnschrift" panose="020B0502040204020203" pitchFamily="34" charset="0"/>
              </a:rPr>
              <a:t>Lorem</a:t>
            </a:r>
            <a:r>
              <a:rPr lang="de-CH" sz="4000" b="1" dirty="0">
                <a:solidFill>
                  <a:schemeClr val="accent5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5"/>
                </a:solidFill>
                <a:latin typeface="Bahnschrift" panose="020B0502040204020203" pitchFamily="34" charset="0"/>
              </a:rPr>
              <a:t>ipsum</a:t>
            </a:r>
            <a:r>
              <a:rPr lang="de-CH" sz="4000" b="1" dirty="0">
                <a:solidFill>
                  <a:schemeClr val="accent5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5"/>
                </a:solidFill>
                <a:latin typeface="Bahnschrift" panose="020B0502040204020203" pitchFamily="34" charset="0"/>
              </a:rPr>
              <a:t>dolor</a:t>
            </a:r>
            <a:r>
              <a:rPr lang="de-CH" sz="4000" b="1" dirty="0">
                <a:solidFill>
                  <a:schemeClr val="accent5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5"/>
                </a:solidFill>
                <a:latin typeface="Bahnschrift" panose="020B0502040204020203" pitchFamily="34" charset="0"/>
              </a:rPr>
              <a:t>sit</a:t>
            </a:r>
            <a:r>
              <a:rPr lang="de-CH" sz="4000" b="1" dirty="0">
                <a:solidFill>
                  <a:schemeClr val="accent5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5"/>
                </a:solidFill>
                <a:latin typeface="Bahnschrift" panose="020B0502040204020203" pitchFamily="34" charset="0"/>
              </a:rPr>
              <a:t>amet</a:t>
            </a:r>
            <a:endParaRPr lang="de-CH" sz="4000" b="1" dirty="0">
              <a:solidFill>
                <a:schemeClr val="accent5"/>
              </a:solidFill>
              <a:latin typeface="Bahnschrift" panose="020B0502040204020203" pitchFamily="34" charset="0"/>
            </a:endParaRPr>
          </a:p>
          <a:p>
            <a:pPr algn="ctr"/>
            <a:endParaRPr lang="de-CH" sz="4000" b="1" dirty="0">
              <a:solidFill>
                <a:schemeClr val="accent5"/>
              </a:solidFill>
              <a:latin typeface="Bahnschrift" panose="020B0502040204020203" pitchFamily="34" charset="0"/>
            </a:endParaRPr>
          </a:p>
          <a:p>
            <a:pPr algn="ctr"/>
            <a:r>
              <a:rPr lang="de-CH" sz="4000" b="1" dirty="0" err="1">
                <a:solidFill>
                  <a:schemeClr val="accent5"/>
                </a:solidFill>
                <a:latin typeface="Bahnschrift" panose="020B0502040204020203" pitchFamily="34" charset="0"/>
              </a:rPr>
              <a:t>Lorem</a:t>
            </a:r>
            <a:r>
              <a:rPr lang="de-CH" sz="4000" b="1" dirty="0">
                <a:solidFill>
                  <a:schemeClr val="accent5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5"/>
                </a:solidFill>
                <a:latin typeface="Bahnschrift" panose="020B0502040204020203" pitchFamily="34" charset="0"/>
              </a:rPr>
              <a:t>ipsum</a:t>
            </a:r>
            <a:r>
              <a:rPr lang="de-CH" sz="4000" b="1" dirty="0">
                <a:solidFill>
                  <a:schemeClr val="accent5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5"/>
                </a:solidFill>
                <a:latin typeface="Bahnschrift" panose="020B0502040204020203" pitchFamily="34" charset="0"/>
              </a:rPr>
              <a:t>dolor</a:t>
            </a:r>
            <a:r>
              <a:rPr lang="de-CH" sz="4000" b="1" dirty="0">
                <a:solidFill>
                  <a:schemeClr val="accent5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5"/>
                </a:solidFill>
                <a:latin typeface="Bahnschrift" panose="020B0502040204020203" pitchFamily="34" charset="0"/>
              </a:rPr>
              <a:t>sit</a:t>
            </a:r>
            <a:r>
              <a:rPr lang="de-CH" sz="4000" b="1" dirty="0">
                <a:solidFill>
                  <a:schemeClr val="accent5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5"/>
                </a:solidFill>
                <a:latin typeface="Bahnschrift" panose="020B0502040204020203" pitchFamily="34" charset="0"/>
              </a:rPr>
              <a:t>amet</a:t>
            </a:r>
            <a:endParaRPr lang="de-CH" sz="4000" b="1" dirty="0">
              <a:solidFill>
                <a:schemeClr val="accent5"/>
              </a:solidFill>
              <a:latin typeface="Bahnschrift" panose="020B0502040204020203" pitchFamily="34" charset="0"/>
            </a:endParaRPr>
          </a:p>
          <a:p>
            <a:pPr algn="ctr"/>
            <a:endParaRPr lang="de-CH" sz="4000" b="1" dirty="0">
              <a:solidFill>
                <a:schemeClr val="accent5"/>
              </a:solidFill>
              <a:latin typeface="Bahnschrift" panose="020B0502040204020203" pitchFamily="34" charset="0"/>
            </a:endParaRPr>
          </a:p>
          <a:p>
            <a:pPr algn="ctr"/>
            <a:r>
              <a:rPr lang="de-CH" sz="4000" b="1" dirty="0" err="1">
                <a:solidFill>
                  <a:schemeClr val="accent5"/>
                </a:solidFill>
                <a:latin typeface="Bahnschrift" panose="020B0502040204020203" pitchFamily="34" charset="0"/>
              </a:rPr>
              <a:t>Lorem</a:t>
            </a:r>
            <a:r>
              <a:rPr lang="de-CH" sz="4000" b="1" dirty="0">
                <a:solidFill>
                  <a:schemeClr val="accent5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5"/>
                </a:solidFill>
                <a:latin typeface="Bahnschrift" panose="020B0502040204020203" pitchFamily="34" charset="0"/>
              </a:rPr>
              <a:t>ipsum</a:t>
            </a:r>
            <a:r>
              <a:rPr lang="de-CH" sz="4000" b="1" dirty="0">
                <a:solidFill>
                  <a:schemeClr val="accent5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5"/>
                </a:solidFill>
                <a:latin typeface="Bahnschrift" panose="020B0502040204020203" pitchFamily="34" charset="0"/>
              </a:rPr>
              <a:t>dolor</a:t>
            </a:r>
            <a:r>
              <a:rPr lang="de-CH" sz="4000" b="1" dirty="0">
                <a:solidFill>
                  <a:schemeClr val="accent5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5"/>
                </a:solidFill>
                <a:latin typeface="Bahnschrift" panose="020B0502040204020203" pitchFamily="34" charset="0"/>
              </a:rPr>
              <a:t>sit</a:t>
            </a:r>
            <a:r>
              <a:rPr lang="de-CH" sz="4000" b="1" dirty="0">
                <a:solidFill>
                  <a:schemeClr val="accent5"/>
                </a:solidFill>
                <a:latin typeface="Bahnschrift" panose="020B0502040204020203" pitchFamily="34" charset="0"/>
              </a:rPr>
              <a:t> </a:t>
            </a:r>
            <a:r>
              <a:rPr lang="de-CH" sz="4000" b="1" dirty="0" err="1">
                <a:solidFill>
                  <a:schemeClr val="accent5"/>
                </a:solidFill>
                <a:latin typeface="Bahnschrift" panose="020B0502040204020203" pitchFamily="34" charset="0"/>
              </a:rPr>
              <a:t>amet</a:t>
            </a:r>
            <a:endParaRPr lang="de-CH" sz="4000" b="1" dirty="0">
              <a:solidFill>
                <a:schemeClr val="accent5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336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2000">
        <p159:morph option="byObject"/>
      </p:transition>
    </mc:Choice>
    <mc:Fallback>
      <p:transition spd="slow" advClick="0" advTm="2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114</Words>
  <Application>Microsoft Office PowerPoint</Application>
  <PresentationFormat>Breitbild</PresentationFormat>
  <Paragraphs>71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Bahnschrift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Michi</dc:creator>
  <cp:lastModifiedBy>Michael</cp:lastModifiedBy>
  <cp:revision>20</cp:revision>
  <dcterms:created xsi:type="dcterms:W3CDTF">2020-01-25T13:56:12Z</dcterms:created>
  <dcterms:modified xsi:type="dcterms:W3CDTF">2020-02-14T20:56:48Z</dcterms:modified>
</cp:coreProperties>
</file>